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5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612066"/>
              </p:ext>
            </p:extLst>
          </p:nvPr>
        </p:nvGraphicFramePr>
        <p:xfrm>
          <a:off x="323528" y="404664"/>
          <a:ext cx="8352928" cy="445885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6696744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檔案微縮作業簡介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檔案管理局</a:t>
                      </a:r>
                    </a:p>
                  </a:txBody>
                  <a:tcPr anchor="ctr"/>
                </a:tc>
              </a:tr>
              <a:tr h="30534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 dirty="0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 dirty="0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 dirty="0"/>
                        <a:t>096.10.30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檔案微縮作業簡介摺頁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無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有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600">
                          <a:effectLst/>
                        </a:rPr>
                        <a:t>展售</a:t>
                      </a:r>
                      <a:r>
                        <a:rPr lang="en-US" altLang="zh-TW" sz="1600">
                          <a:effectLst/>
                        </a:rPr>
                        <a:t>/</a:t>
                      </a:r>
                      <a:r>
                        <a:rPr lang="zh-TW" altLang="en-US" sz="1600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 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4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44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47</cp:revision>
  <cp:lastPrinted>2014-02-07T11:45:17Z</cp:lastPrinted>
  <dcterms:created xsi:type="dcterms:W3CDTF">2014-02-06T07:32:51Z</dcterms:created>
  <dcterms:modified xsi:type="dcterms:W3CDTF">2014-02-13T11:31:17Z</dcterms:modified>
</cp:coreProperties>
</file>